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5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presProps.xml" ContentType="application/vnd.openxmlformats-officedocument.presentationml.presPro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_rels/presentation.xml.rels" ContentType="application/vnd.openxmlformats-package.relationships+xml"/>
  <Override PartName="/ppt/media/image1.gif" ContentType="image/gif"/>
  <Override PartName="/ppt/media/image5.png" ContentType="image/png"/>
  <Override PartName="/ppt/media/image2.png" ContentType="image/png"/>
  <Override PartName="/ppt/media/image3.gif" ContentType="image/gif"/>
  <Override PartName="/ppt/media/image4.png" ContentType="image/png"/>
  <Override PartName="/ppt/media/image6.png" ContentType="image/pn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2" r:id="rId3"/>
    <p:sldMasterId id="2147483654" r:id="rId4"/>
    <p:sldMasterId id="2147483656" r:id="rId5"/>
    <p:sldMasterId id="2147483657" r:id="rId6"/>
  </p:sldMasterIdLst>
  <p:sldIdLst>
    <p:sldId id="256" r:id="rId7"/>
    <p:sldId id="257" r:id="rId8"/>
    <p:sldId id="258" r:id="rId9"/>
    <p:sldId id="259" r:id="rId10"/>
    <p:sldId id="260" r:id="rId11"/>
  </p:sldIdLst>
  <p:sldSz cx="10080625" cy="567055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69840" cy="944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F906086-6700-41AE-814D-05E6B5C94470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69840" cy="944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5F1D11B-CC64-4F0A-9ECB-168EE498929C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E2A1872-DC9D-45CF-ADEF-EFF358B835C6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898CE9E8-2F21-4E72-AB1E-2BEB392A8FF5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Defaul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69840" cy="944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BBE7A656-9852-464D-B6A3-E6C7ACE39F49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1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D1DBA76C-A101-4457-8718-54446291EC9B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5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69840" cy="944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ftr" idx="1"/>
          </p:nvPr>
        </p:nvSpPr>
        <p:spPr>
          <a:xfrm>
            <a:off x="3447360" y="5165280"/>
            <a:ext cx="3193200" cy="388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pt-BR" sz="1400" spc="-1" strike="noStrike">
                <a:solidFill>
                  <a:srgbClr val="000000"/>
                </a:solidFill>
                <a:latin typeface="Times New Roman"/>
                <a:ea typeface="DejaVu Sans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&lt;footer&gt;</a:t>
            </a:r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sldNum" idx="2"/>
          </p:nvPr>
        </p:nvSpPr>
        <p:spPr>
          <a:xfrm>
            <a:off x="7227360" y="5165280"/>
            <a:ext cx="2346480" cy="388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pt-BR" sz="1400" spc="-1" strike="noStrike">
                <a:solidFill>
                  <a:srgbClr val="000000"/>
                </a:solidFill>
                <a:latin typeface="Times New Roman"/>
                <a:ea typeface="DejaVu San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566FF21B-4991-4B9C-AACF-7C09FF34E18D}" type="slidenum">
              <a:rPr b="0" lang="pt-BR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&lt;number&gt;</a:t>
            </a:fld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dt" idx="3"/>
          </p:nvPr>
        </p:nvSpPr>
        <p:spPr>
          <a:xfrm>
            <a:off x="504000" y="5165280"/>
            <a:ext cx="2346480" cy="388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pt-B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ftr" idx="4"/>
          </p:nvPr>
        </p:nvSpPr>
        <p:spPr>
          <a:xfrm>
            <a:off x="3447360" y="5165280"/>
            <a:ext cx="3193200" cy="388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pt-BR" sz="1400" spc="-1" strike="noStrike">
                <a:solidFill>
                  <a:srgbClr val="000000"/>
                </a:solidFill>
                <a:latin typeface="Times New Roman"/>
                <a:ea typeface="DejaVu Sans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&lt;footer&gt;</a:t>
            </a:r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sldNum" idx="5"/>
          </p:nvPr>
        </p:nvSpPr>
        <p:spPr>
          <a:xfrm>
            <a:off x="7227360" y="5165280"/>
            <a:ext cx="2346480" cy="388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pt-BR" sz="1400" spc="-1" strike="noStrike">
                <a:solidFill>
                  <a:srgbClr val="000000"/>
                </a:solidFill>
                <a:latin typeface="Times New Roman"/>
                <a:ea typeface="DejaVu San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DE56457A-C7CE-414C-831D-093FB19BA63D}" type="slidenum">
              <a:rPr b="0" lang="pt-BR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&lt;number&gt;</a:t>
            </a:fld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dt" idx="6"/>
          </p:nvPr>
        </p:nvSpPr>
        <p:spPr>
          <a:xfrm>
            <a:off x="504000" y="5165280"/>
            <a:ext cx="2346480" cy="388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pt-B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2" name="PlaceHolder 4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pt-BR" sz="4400" spc="-1" strike="noStrike">
                <a:solidFill>
                  <a:srgbClr val="000000"/>
                </a:solidFill>
                <a:latin typeface="s'AWesome"/>
              </a:rPr>
              <a:t>Click to edit the title text format</a:t>
            </a:r>
            <a:endParaRPr b="0" lang="pt-BR" sz="4400" spc="-1" strike="noStrike">
              <a:solidFill>
                <a:srgbClr val="000000"/>
              </a:solidFill>
              <a:latin typeface="s'AWesome"/>
            </a:endParaRPr>
          </a:p>
        </p:txBody>
      </p:sp>
      <p:sp>
        <p:nvSpPr>
          <p:cNvPr id="13" name="PlaceHolder 5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3" r:id="rId2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69840" cy="944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69840" cy="328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ftr" idx="7"/>
          </p:nvPr>
        </p:nvSpPr>
        <p:spPr>
          <a:xfrm>
            <a:off x="3447360" y="5165280"/>
            <a:ext cx="3193200" cy="388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pt-BR" sz="1400" spc="-1" strike="noStrike">
                <a:solidFill>
                  <a:srgbClr val="000000"/>
                </a:solidFill>
                <a:latin typeface="Times New Roman"/>
                <a:ea typeface="DejaVu Sans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&lt;footer&gt;</a:t>
            </a:r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sldNum" idx="8"/>
          </p:nvPr>
        </p:nvSpPr>
        <p:spPr>
          <a:xfrm>
            <a:off x="7227360" y="5165280"/>
            <a:ext cx="2346480" cy="388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pt-BR" sz="1400" spc="-1" strike="noStrike">
                <a:solidFill>
                  <a:srgbClr val="000000"/>
                </a:solidFill>
                <a:latin typeface="Times New Roman"/>
                <a:ea typeface="DejaVu San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E88E5632-E164-4DD1-AF59-6E71A854BC62}" type="slidenum">
              <a:rPr b="0" lang="pt-BR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&lt;number&gt;</a:t>
            </a:fld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8" name="PlaceHolder 5"/>
          <p:cNvSpPr>
            <a:spLocks noGrp="1"/>
          </p:cNvSpPr>
          <p:nvPr>
            <p:ph type="dt" idx="9"/>
          </p:nvPr>
        </p:nvSpPr>
        <p:spPr>
          <a:xfrm>
            <a:off x="504000" y="5165280"/>
            <a:ext cx="2346480" cy="388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pt-B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5" r:id="rId2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pt-BR" sz="4400" spc="-1" strike="noStrike">
                <a:solidFill>
                  <a:srgbClr val="ffffff"/>
                </a:solidFill>
                <a:latin typeface="s'AWesome"/>
              </a:rPr>
              <a:t>Click to edit the title text format</a:t>
            </a:r>
            <a:endParaRPr b="0" lang="pt-BR" sz="4400" spc="-1" strike="noStrike">
              <a:solidFill>
                <a:srgbClr val="ffffff"/>
              </a:solidFill>
              <a:latin typeface="s'AWesome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solidFill>
                  <a:srgbClr val="ffffff"/>
                </a:solidFill>
                <a:latin typeface="Arial"/>
              </a:rPr>
              <a:t>Click to edit the outline text format</a:t>
            </a:r>
            <a:endParaRPr b="0" lang="pt-BR" sz="3200" spc="-1" strike="noStrike">
              <a:solidFill>
                <a:srgbClr val="ffffff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solidFill>
                  <a:srgbClr val="ffffff"/>
                </a:solidFill>
                <a:latin typeface="Arial"/>
              </a:rPr>
              <a:t>Second Outline Level</a:t>
            </a:r>
            <a:endParaRPr b="0" lang="pt-BR" sz="2800" spc="-1" strike="noStrike">
              <a:solidFill>
                <a:srgbClr val="ffffff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solidFill>
                  <a:srgbClr val="ffffff"/>
                </a:solidFill>
                <a:latin typeface="Arial"/>
              </a:rPr>
              <a:t>Third Outline Level</a:t>
            </a:r>
            <a:endParaRPr b="0" lang="pt-BR" sz="2400" spc="-1" strike="noStrike">
              <a:solidFill>
                <a:srgbClr val="ffffff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solidFill>
                  <a:srgbClr val="ffffff"/>
                </a:solidFill>
                <a:latin typeface="Arial"/>
              </a:rPr>
              <a:t>Fourth Outline Level</a:t>
            </a:r>
            <a:endParaRPr b="0" lang="pt-BR" sz="2000" spc="-1" strike="noStrike">
              <a:solidFill>
                <a:srgbClr val="ffffff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ffffff"/>
                </a:solidFill>
                <a:latin typeface="Arial"/>
              </a:rPr>
              <a:t>Fifth Outline Level</a:t>
            </a:r>
            <a:endParaRPr b="0" lang="pt-BR" sz="2000" spc="-1" strike="noStrike">
              <a:solidFill>
                <a:srgbClr val="ffffff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ffffff"/>
                </a:solidFill>
                <a:latin typeface="Arial"/>
              </a:rPr>
              <a:t>Sixth Outline Level</a:t>
            </a:r>
            <a:endParaRPr b="0" lang="pt-BR" sz="2000" spc="-1" strike="noStrike">
              <a:solidFill>
                <a:srgbClr val="ffffff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ffffff"/>
                </a:solidFill>
                <a:latin typeface="Arial"/>
              </a:rPr>
              <a:t>Seventh Outline Level</a:t>
            </a:r>
            <a:endParaRPr b="0" lang="pt-BR" sz="20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 type="dt" idx="10"/>
          </p:nvPr>
        </p:nvSpPr>
        <p:spPr>
          <a:xfrm>
            <a:off x="504000" y="5166000"/>
            <a:ext cx="2348280" cy="390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pt-BR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pt-BR" sz="1400" spc="-1" strike="noStrike">
                <a:solidFill>
                  <a:srgbClr val="ffffff"/>
                </a:solidFill>
                <a:latin typeface="Times New Roman"/>
              </a:rPr>
              <a:t>&lt;date/time&gt;</a:t>
            </a:r>
            <a:endParaRPr b="0" lang="pt-BR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 type="ftr" idx="11"/>
          </p:nvPr>
        </p:nvSpPr>
        <p:spPr>
          <a:xfrm>
            <a:off x="3447360" y="5166000"/>
            <a:ext cx="3195000" cy="390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buNone/>
              <a:defRPr b="0" lang="pt-BR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pt-BR" sz="1400" spc="-1" strike="noStrike">
                <a:solidFill>
                  <a:srgbClr val="ffffff"/>
                </a:solidFill>
                <a:latin typeface="Times New Roman"/>
              </a:rPr>
              <a:t>&lt;footer&gt;</a:t>
            </a:r>
            <a:endParaRPr b="0" lang="pt-BR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25" name="PlaceHolder 5"/>
          <p:cNvSpPr>
            <a:spLocks noGrp="1"/>
          </p:cNvSpPr>
          <p:nvPr>
            <p:ph type="sldNum" idx="12"/>
          </p:nvPr>
        </p:nvSpPr>
        <p:spPr>
          <a:xfrm>
            <a:off x="7227720" y="5166000"/>
            <a:ext cx="2348280" cy="390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pt-BR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fld id="{B51F3CA8-3E0A-456D-980E-4E654AE512D4}" type="slidenum">
              <a:rPr b="0" lang="pt-BR" sz="1400" spc="-1" strike="noStrike">
                <a:solidFill>
                  <a:srgbClr val="ffffff"/>
                </a:solidFill>
                <a:latin typeface="Times New Roman"/>
              </a:rPr>
              <a:t>&lt;number&gt;</a:t>
            </a:fld>
            <a:endParaRPr b="0" lang="pt-BR" sz="140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/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ftr" idx="13"/>
          </p:nvPr>
        </p:nvSpPr>
        <p:spPr>
          <a:xfrm>
            <a:off x="3447360" y="5165280"/>
            <a:ext cx="3194640" cy="39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pt-BR" sz="1400" spc="-1" strike="noStrike">
                <a:solidFill>
                  <a:srgbClr val="000000"/>
                </a:solidFill>
                <a:latin typeface="Times New Roman"/>
                <a:ea typeface="DejaVu Sans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&lt;footer&gt;</a:t>
            </a:r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sldNum" idx="14"/>
          </p:nvPr>
        </p:nvSpPr>
        <p:spPr>
          <a:xfrm>
            <a:off x="7227360" y="5165280"/>
            <a:ext cx="2347920" cy="39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pt-BR" sz="1400" spc="-1" strike="noStrike">
                <a:solidFill>
                  <a:srgbClr val="000000"/>
                </a:solidFill>
                <a:latin typeface="Times New Roman"/>
                <a:ea typeface="DejaVu San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62DE7F19-02EE-45BB-BF4A-4CF135417501}" type="slidenum">
              <a:rPr b="0" lang="pt-BR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&lt;number&gt;</a:t>
            </a:fld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dt" idx="15"/>
          </p:nvPr>
        </p:nvSpPr>
        <p:spPr>
          <a:xfrm>
            <a:off x="504000" y="5165280"/>
            <a:ext cx="2347920" cy="39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pt-B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pt-BR" sz="1800" spc="-1" strike="noStrike">
                <a:solidFill>
                  <a:schemeClr val="dk1"/>
                </a:solidFill>
                <a:latin typeface="Arial"/>
              </a:rPr>
              <a:t>Click to edit the title text format</a:t>
            </a:r>
            <a:endParaRPr b="0" lang="pt-BR" sz="1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800" spc="-1" strike="noStrike">
                <a:solidFill>
                  <a:schemeClr val="dk1"/>
                </a:solidFill>
                <a:latin typeface="Arial"/>
              </a:rPr>
              <a:t>Click to edit the outline text format</a:t>
            </a:r>
            <a:endParaRPr b="0" lang="pt-BR" sz="2800" spc="-1" strike="noStrike">
              <a:solidFill>
                <a:schemeClr val="dk1"/>
              </a:solidFill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solidFill>
                  <a:schemeClr val="dk1"/>
                </a:solidFill>
                <a:latin typeface="Arial"/>
              </a:rPr>
              <a:t>Second Outline Level</a:t>
            </a:r>
            <a:endParaRPr b="0" lang="pt-BR" sz="2000" spc="-1" strike="noStrike">
              <a:solidFill>
                <a:schemeClr val="dk1"/>
              </a:solidFill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Arial"/>
              </a:rPr>
              <a:t>Third Outline Level</a:t>
            </a:r>
            <a:endParaRPr b="0" lang="pt-BR" sz="1800" spc="-1" strike="noStrike">
              <a:solidFill>
                <a:schemeClr val="dk1"/>
              </a:solidFill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Arial"/>
              </a:rPr>
              <a:t>Fourth Outline Level</a:t>
            </a:r>
            <a:endParaRPr b="0" lang="pt-BR" sz="1800" spc="-1" strike="noStrike">
              <a:solidFill>
                <a:schemeClr val="dk1"/>
              </a:solidFill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chemeClr val="dk1"/>
                </a:solidFill>
                <a:latin typeface="Arial"/>
              </a:rPr>
              <a:t>Fifth Outline Level</a:t>
            </a:r>
            <a:endParaRPr b="0" lang="pt-BR" sz="2000" spc="-1" strike="noStrike">
              <a:solidFill>
                <a:schemeClr val="dk1"/>
              </a:solidFill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chemeClr val="dk1"/>
                </a:solidFill>
                <a:latin typeface="Arial"/>
              </a:rPr>
              <a:t>Sixth Outline Level</a:t>
            </a:r>
            <a:endParaRPr b="0" lang="pt-BR" sz="2000" spc="-1" strike="noStrike">
              <a:solidFill>
                <a:schemeClr val="dk1"/>
              </a:solidFill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chemeClr val="dk1"/>
                </a:solidFill>
                <a:latin typeface="Arial"/>
              </a:rPr>
              <a:t>Seventh Outline Level</a:t>
            </a:r>
            <a:endParaRPr b="0" lang="pt-BR" sz="2000" spc="-1" strike="noStrike">
              <a:solidFill>
                <a:schemeClr val="dk1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8" r:id="rId2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gif"/><Relationship Id="rId2" Type="http://schemas.openxmlformats.org/officeDocument/2006/relationships/slideLayout" Target="../slideLayouts/slideLayout6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gif"/><Relationship Id="rId3" Type="http://schemas.openxmlformats.org/officeDocument/2006/relationships/slideLayout" Target="../slideLayouts/slideLayout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3.gif"/><Relationship Id="rId3" Type="http://schemas.openxmlformats.org/officeDocument/2006/relationships/slideLayout" Target="../slideLayouts/slideLayout2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3.gif"/><Relationship Id="rId3" Type="http://schemas.openxmlformats.org/officeDocument/2006/relationships/slideLayout" Target="../slideLayouts/slideLayout2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CaixaDeTexto 2"/>
          <p:cNvSpPr/>
          <p:nvPr/>
        </p:nvSpPr>
        <p:spPr>
          <a:xfrm>
            <a:off x="0" y="2211480"/>
            <a:ext cx="10080360" cy="2559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85840" indent="-285840" defTabSz="91440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ffffff"/>
                </a:solidFill>
                <a:latin typeface="Arial"/>
                <a:ea typeface="DejaVu Sans"/>
              </a:rPr>
              <a:t>Desenvolva para mim um puzzle de 3 botões, com as seguintes especificações:</a:t>
            </a:r>
            <a:endParaRPr b="0" lang="pt-BR" sz="1800" spc="-1" strike="noStrike">
              <a:solidFill>
                <a:srgbClr val="ffffff"/>
              </a:solidFill>
              <a:latin typeface="Arial"/>
            </a:endParaRPr>
          </a:p>
          <a:p>
            <a:pPr marL="285840" indent="-285840" defTabSz="91440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ffffff"/>
                </a:solidFill>
                <a:latin typeface="Arial"/>
                <a:ea typeface="DejaVu Sans"/>
              </a:rPr>
              <a:t>Um jogador está preso em uma armadilha cuja ativação está associada ao termino de um temporizador.</a:t>
            </a:r>
            <a:endParaRPr b="0" lang="pt-BR" sz="1800" spc="-1" strike="noStrike">
              <a:solidFill>
                <a:srgbClr val="ffffff"/>
              </a:solidFill>
              <a:latin typeface="Arial"/>
            </a:endParaRPr>
          </a:p>
          <a:p>
            <a:pPr marL="285840" indent="-285840" defTabSz="91440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ffffff"/>
                </a:solidFill>
                <a:latin typeface="Arial"/>
                <a:ea typeface="DejaVu Sans"/>
              </a:rPr>
              <a:t>Para que ele se liberte, precisa acertar uma combinação de 3 Botões , caso erre a numeração desejada de clicks, um reinicio total de todos contadores para o estado 0 deve ocorrer.</a:t>
            </a:r>
            <a:endParaRPr b="0" lang="pt-BR" sz="1800" spc="-1" strike="noStrike">
              <a:solidFill>
                <a:srgbClr val="ffffff"/>
              </a:solidFill>
              <a:latin typeface="Arial"/>
            </a:endParaRPr>
          </a:p>
          <a:p>
            <a:pPr marL="285840" indent="-285840" defTabSz="91440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ffffff"/>
                </a:solidFill>
                <a:latin typeface="Arial"/>
                <a:ea typeface="DejaVu Sans"/>
              </a:rPr>
              <a:t>As memórias de ativação para liberação da armadilha apenas serão acionadas quando todos os botões forem pressionados na ordem e quantidades corretas.</a:t>
            </a:r>
            <a:endParaRPr b="0" lang="pt-BR" sz="1800" spc="-1" strike="noStrike">
              <a:solidFill>
                <a:srgbClr val="ffffff"/>
              </a:solidFill>
              <a:latin typeface="Arial"/>
            </a:endParaRPr>
          </a:p>
          <a:p>
            <a:pPr marL="285840" indent="-285840" defTabSz="91440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ffffff"/>
                </a:solidFill>
                <a:latin typeface="Arial"/>
                <a:ea typeface="DejaVu Sans"/>
              </a:rPr>
              <a:t>Caso o temporizador chegue no tempo limite, já sabemos o que irá acontecer HaHAhAHA.</a:t>
            </a:r>
            <a:endParaRPr b="0" lang="pt-BR" sz="1800" spc="-1" strike="noStrike">
              <a:solidFill>
                <a:srgbClr val="ffffff"/>
              </a:solidFill>
              <a:latin typeface="Arial"/>
            </a:endParaRPr>
          </a:p>
          <a:p>
            <a:pPr marL="285840" indent="-285840" defTabSz="91440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ffffff"/>
                </a:solidFill>
                <a:latin typeface="Arial"/>
                <a:ea typeface="DejaVu Sans"/>
              </a:rPr>
              <a:t>Se não concluir a tarefa e entregar no prazo limite o alvo será você!!</a:t>
            </a:r>
            <a:r>
              <a:rPr b="0" lang="pt-BR" sz="1800" spc="-1" strike="noStrike">
                <a:solidFill>
                  <a:srgbClr val="ffffff"/>
                </a:solidFill>
                <a:latin typeface="s'AWesome"/>
                <a:ea typeface="DejaVu Sans"/>
              </a:rPr>
              <a:t>lvo será você!!</a:t>
            </a:r>
            <a:endParaRPr b="0" lang="pt-BR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2" name="CaixaDeTexto 5"/>
          <p:cNvSpPr/>
          <p:nvPr/>
        </p:nvSpPr>
        <p:spPr>
          <a:xfrm>
            <a:off x="4237560" y="813240"/>
            <a:ext cx="5536440" cy="57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pt-BR" sz="3200" spc="-1" strike="noStrike">
                <a:solidFill>
                  <a:schemeClr val="lt1"/>
                </a:solidFill>
                <a:latin typeface="s'AWesome"/>
                <a:ea typeface="DejaVu Sans"/>
              </a:rPr>
              <a:t>Olá! </a:t>
            </a:r>
            <a:r>
              <a:rPr b="0" lang="pt-BR" sz="3200" spc="-1" strike="noStrike">
                <a:solidFill>
                  <a:schemeClr val="accent1">
                    <a:lumMod val="75000"/>
                  </a:schemeClr>
                </a:solidFill>
                <a:latin typeface="s'AWesome"/>
                <a:ea typeface="DejaVu Sans"/>
              </a:rPr>
              <a:t>Você</a:t>
            </a:r>
            <a:r>
              <a:rPr b="0" lang="pt-BR" sz="3200" spc="-1" strike="noStrike">
                <a:solidFill>
                  <a:schemeClr val="lt1"/>
                </a:solidFill>
                <a:latin typeface="s'AWesome"/>
                <a:ea typeface="DejaVu Sans"/>
              </a:rPr>
              <a:t> foi Selecionado.</a:t>
            </a:r>
            <a:endParaRPr b="0" lang="pt-BR" sz="32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33" name="Imagem 2" descr="Televisão ligada com desenho&#10;&#10;O conteúdo gerado por IA pode estar incorreto."/>
          <p:cNvPicPr/>
          <p:nvPr/>
        </p:nvPicPr>
        <p:blipFill>
          <a:blip r:embed="rId1"/>
          <a:stretch/>
        </p:blipFill>
        <p:spPr>
          <a:xfrm>
            <a:off x="0" y="0"/>
            <a:ext cx="3961080" cy="22111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 defTabSz="914400">
              <a:lnSpc>
                <a:spcPct val="90000"/>
              </a:lnSpc>
              <a:buNone/>
            </a:pPr>
            <a:r>
              <a:rPr b="0" lang="pt-BR" sz="4400" spc="-1" strike="noStrike">
                <a:solidFill>
                  <a:schemeClr val="lt1"/>
                </a:solidFill>
                <a:latin typeface="s'AWesome"/>
                <a:ea typeface="DejaVu Sans"/>
              </a:rPr>
              <a:t>Zelio Soft</a:t>
            </a:r>
            <a:endParaRPr b="0" lang="pt-BR" sz="44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35" name="Espaço Reservado para Conteúdo 2" descr=""/>
          <p:cNvPicPr/>
          <p:nvPr/>
        </p:nvPicPr>
        <p:blipFill>
          <a:blip r:embed="rId1"/>
          <a:stretch/>
        </p:blipFill>
        <p:spPr>
          <a:xfrm>
            <a:off x="360720" y="2192760"/>
            <a:ext cx="8942040" cy="3063240"/>
          </a:xfrm>
          <a:prstGeom prst="rect">
            <a:avLst/>
          </a:prstGeom>
          <a:ln w="0">
            <a:noFill/>
          </a:ln>
        </p:spPr>
      </p:pic>
      <p:sp>
        <p:nvSpPr>
          <p:cNvPr id="36" name="CaixaDeTexto 1"/>
          <p:cNvSpPr/>
          <p:nvPr/>
        </p:nvSpPr>
        <p:spPr>
          <a:xfrm>
            <a:off x="360720" y="1221120"/>
            <a:ext cx="9223560" cy="91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pt-BR" sz="1800" spc="-1" strike="noStrike">
                <a:solidFill>
                  <a:srgbClr val="ffffff"/>
                </a:solidFill>
                <a:latin typeface="Arial"/>
                <a:ea typeface="DejaVu Sans"/>
              </a:rPr>
              <a:t>Contatores funcionam como botões, precisam ser pressionados para ativar os contadores, assim que o numero do contador for igual ao esperado haverá ativação da memoria correspondente.</a:t>
            </a:r>
            <a:endParaRPr b="0" lang="pt-BR" sz="1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37" name="Imagem 1" descr="Desenho de uma pessoa&#10;&#10;O conteúdo gerado por IA pode estar incorreto."/>
          <p:cNvPicPr/>
          <p:nvPr/>
        </p:nvPicPr>
        <p:blipFill>
          <a:blip r:embed="rId2"/>
          <a:stretch/>
        </p:blipFill>
        <p:spPr>
          <a:xfrm>
            <a:off x="0" y="0"/>
            <a:ext cx="2527560" cy="11721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513000" y="309960"/>
            <a:ext cx="907128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 defTabSz="914400">
              <a:lnSpc>
                <a:spcPct val="90000"/>
              </a:lnSpc>
              <a:buNone/>
            </a:pPr>
            <a:r>
              <a:rPr b="0" lang="pt-BR" sz="4400" spc="-1" strike="noStrike">
                <a:solidFill>
                  <a:schemeClr val="lt1"/>
                </a:solidFill>
                <a:latin typeface="s'AWesome"/>
                <a:ea typeface="ADLaM Display"/>
              </a:rPr>
              <a:t>No-no PRotocol</a:t>
            </a:r>
            <a:endParaRPr b="0" lang="pt-BR" sz="44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39" name="Espaço Reservado para Conteúdo 1" descr=""/>
          <p:cNvPicPr/>
          <p:nvPr/>
        </p:nvPicPr>
        <p:blipFill>
          <a:blip r:embed="rId1"/>
          <a:stretch/>
        </p:blipFill>
        <p:spPr>
          <a:xfrm>
            <a:off x="512280" y="3390120"/>
            <a:ext cx="9072360" cy="1352520"/>
          </a:xfrm>
          <a:prstGeom prst="rect">
            <a:avLst/>
          </a:prstGeom>
          <a:ln w="0">
            <a:noFill/>
          </a:ln>
        </p:spPr>
      </p:pic>
      <p:sp>
        <p:nvSpPr>
          <p:cNvPr id="40" name="CaixaDeTexto 6"/>
          <p:cNvSpPr/>
          <p:nvPr/>
        </p:nvSpPr>
        <p:spPr>
          <a:xfrm>
            <a:off x="513000" y="1659600"/>
            <a:ext cx="9071280" cy="91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pt-BR" sz="1800" spc="-1" strike="noStrike">
                <a:solidFill>
                  <a:srgbClr val="ffffff"/>
                </a:solidFill>
                <a:latin typeface="Arial"/>
                <a:ea typeface="DejaVu Sans"/>
              </a:rPr>
              <a:t>Caso o Alvo erre a quantidade de clicks em qualquer botão, haverá uma reinicialização de todos contadores, para garantir isso temos balanças (V1, V2, V3) que comparam se o numero do contador for maior que o numero alvo.</a:t>
            </a:r>
            <a:endParaRPr b="0" lang="pt-BR" sz="1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41" name="Imagem 4" descr="Desenho de uma pessoa&#10;&#10;O conteúdo gerado por IA pode estar incorreto."/>
          <p:cNvPicPr/>
          <p:nvPr/>
        </p:nvPicPr>
        <p:blipFill>
          <a:blip r:embed="rId2"/>
          <a:stretch/>
        </p:blipFill>
        <p:spPr>
          <a:xfrm>
            <a:off x="0" y="0"/>
            <a:ext cx="2527560" cy="11721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1631880" y="226080"/>
            <a:ext cx="785880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r" defTabSz="914400">
              <a:lnSpc>
                <a:spcPct val="90000"/>
              </a:lnSpc>
              <a:buNone/>
            </a:pPr>
            <a:r>
              <a:rPr b="0" lang="pt-BR" sz="4400" spc="-1" strike="noStrike">
                <a:solidFill>
                  <a:schemeClr val="lt1"/>
                </a:solidFill>
                <a:latin typeface="s'AWesome"/>
                <a:ea typeface="DejaVu Sans"/>
              </a:rPr>
              <a:t>Timer &amp; Trap Activation</a:t>
            </a:r>
            <a:endParaRPr b="0" lang="pt-BR" sz="44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43" name="Espaço Reservado para Conteúdo 4" descr=""/>
          <p:cNvPicPr/>
          <p:nvPr/>
        </p:nvPicPr>
        <p:blipFill>
          <a:blip r:embed="rId1"/>
          <a:stretch/>
        </p:blipFill>
        <p:spPr>
          <a:xfrm>
            <a:off x="502920" y="3169080"/>
            <a:ext cx="9072360" cy="1352520"/>
          </a:xfrm>
          <a:prstGeom prst="rect">
            <a:avLst/>
          </a:prstGeom>
          <a:ln w="0">
            <a:noFill/>
          </a:ln>
        </p:spPr>
      </p:pic>
      <p:sp>
        <p:nvSpPr>
          <p:cNvPr id="44" name="CaixaDeTexto 7"/>
          <p:cNvSpPr/>
          <p:nvPr/>
        </p:nvSpPr>
        <p:spPr>
          <a:xfrm>
            <a:off x="504000" y="1456560"/>
            <a:ext cx="9071280" cy="118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pt-BR" sz="1800" spc="-1" strike="noStrike">
                <a:solidFill>
                  <a:srgbClr val="ffffff"/>
                </a:solidFill>
                <a:latin typeface="Arial"/>
                <a:ea typeface="DejaVu Sans"/>
              </a:rPr>
              <a:t>Temporizador (TT1) é ativado ao inicio, em função T, se no determinado tempo que foi definido o alvo não se libertou , a armadilha será ativada (Q2), e caso todas as mémorias sejam ativadas da forma correta dentro do tempo limite, a armadilha será desativada(Q1) impossibilitando também a ativação desta.</a:t>
            </a:r>
            <a:endParaRPr b="0" lang="pt-BR" sz="1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45" name="Imagem 3" descr="Desenho de uma pessoa&#10;&#10;O conteúdo gerado por IA pode estar incorreto."/>
          <p:cNvPicPr/>
          <p:nvPr/>
        </p:nvPicPr>
        <p:blipFill>
          <a:blip r:embed="rId2"/>
          <a:stretch/>
        </p:blipFill>
        <p:spPr>
          <a:xfrm>
            <a:off x="0" y="0"/>
            <a:ext cx="2527560" cy="11721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69840" cy="944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8" name="Imagem 5" descr=""/>
          <p:cNvPicPr/>
          <p:nvPr/>
        </p:nvPicPr>
        <p:blipFill>
          <a:blip r:embed="rId1"/>
          <a:stretch/>
        </p:blipFill>
        <p:spPr>
          <a:xfrm>
            <a:off x="360" y="0"/>
            <a:ext cx="10080360" cy="5670000"/>
          </a:xfrm>
          <a:prstGeom prst="rect">
            <a:avLst/>
          </a:prstGeom>
          <a:ln w="0">
            <a:noFill/>
          </a:ln>
        </p:spPr>
      </p:pic>
      <p:sp>
        <p:nvSpPr>
          <p:cNvPr id="49" name=""/>
          <p:cNvSpPr/>
          <p:nvPr/>
        </p:nvSpPr>
        <p:spPr>
          <a:xfrm>
            <a:off x="540000" y="226080"/>
            <a:ext cx="9033840" cy="493920"/>
          </a:xfrm>
          <a:prstGeom prst="rect">
            <a:avLst/>
          </a:pr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pt-BR" sz="18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270</TotalTime>
  <Application>LibreOffice/24.2.7.2$Linux_X86_64 LibreOffice_project/420$Build-2</Application>
  <AppVersion>15.0000</AppVersion>
  <Words>274</Words>
  <Paragraphs>12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2025-10-17T10:35:32Z</dcterms:created>
  <dc:creator>miguel oliveira</dc:creator>
  <dc:description/>
  <dc:language>pt-BR</dc:language>
  <cp:lastModifiedBy/>
  <dcterms:modified xsi:type="dcterms:W3CDTF">2025-11-03T18:00:10Z</dcterms:modified>
  <cp:revision>37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Personalizar</vt:lpwstr>
  </property>
  <property fmtid="{D5CDD505-2E9C-101B-9397-08002B2CF9AE}" pid="3" name="Slides">
    <vt:i4>5</vt:i4>
  </property>
</Properties>
</file>